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25" r:id="rId3"/>
    <p:sldId id="427" r:id="rId4"/>
    <p:sldId id="437" r:id="rId5"/>
    <p:sldId id="428" r:id="rId6"/>
    <p:sldId id="435" r:id="rId7"/>
    <p:sldId id="429" r:id="rId8"/>
    <p:sldId id="434" r:id="rId9"/>
    <p:sldId id="436" r:id="rId10"/>
    <p:sldId id="430" r:id="rId11"/>
    <p:sldId id="431" r:id="rId12"/>
    <p:sldId id="432" r:id="rId13"/>
    <p:sldId id="426" r:id="rId14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7"/>
    <p:restoredTop sz="94719"/>
  </p:normalViewPr>
  <p:slideViewPr>
    <p:cSldViewPr snapToGrid="0">
      <p:cViewPr>
        <p:scale>
          <a:sx n="103" d="100"/>
          <a:sy n="103" d="100"/>
        </p:scale>
        <p:origin x="2312" y="11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14.06.24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14.06.24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14.06.24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https://</a:t>
            </a:r>
            <a:r>
              <a:rPr lang="de-DE" dirty="0" err="1"/>
              <a:t>zspace.com</a:t>
            </a:r>
            <a:r>
              <a:rPr lang="de-DE" dirty="0"/>
              <a:t>/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[2]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[5]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[6]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[8]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494851"/>
              </p:ext>
            </p:extLst>
          </p:nvPr>
        </p:nvGraphicFramePr>
        <p:xfrm>
          <a:off x="1162736" y="1632324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8" y="574033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[1]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Primär/Sekundär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Hochschule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17232</TotalTime>
  <Words>290</Words>
  <Application>Microsoft Macintosh PowerPoint</Application>
  <PresentationFormat>On-screen Show (4:3)</PresentationFormat>
  <Paragraphs>101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ARVIDA-TUMFAR-Folie</vt:lpstr>
      <vt:lpstr>Anwendungen der AR Education Praktische Anwendungen </vt:lpstr>
      <vt:lpstr>Inhalt</vt:lpstr>
      <vt:lpstr>Einleitung</vt:lpstr>
      <vt:lpstr>Einleitung</vt:lpstr>
      <vt:lpstr>AR Tools und Plattformen</vt:lpstr>
      <vt:lpstr>AR Tools und Plattformen</vt:lpstr>
      <vt:lpstr>Anwendungen in Bildungsstufen</vt:lpstr>
      <vt:lpstr>Anwendungen in Bildungsstufen</vt:lpstr>
      <vt:lpstr>Virtuelle Räume</vt:lpstr>
      <vt:lpstr>Industrie</vt:lpstr>
      <vt:lpstr>Fallstudien</vt:lpstr>
      <vt:lpstr>Demo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88</cp:revision>
  <dcterms:created xsi:type="dcterms:W3CDTF">2013-09-19T08:44:11Z</dcterms:created>
  <dcterms:modified xsi:type="dcterms:W3CDTF">2024-06-16T11:48:29Z</dcterms:modified>
</cp:coreProperties>
</file>